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62" r:id="rId3"/>
    <p:sldId id="265" r:id="rId4"/>
    <p:sldId id="266" r:id="rId5"/>
    <p:sldId id="270" r:id="rId6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8EC298"/>
    <a:srgbClr val="E4007F"/>
    <a:srgbClr val="ED9DAC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0"/>
    <p:restoredTop sz="94691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66114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68077" y="666114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66114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4652209" y="2546214"/>
            <a:ext cx="5154241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관계대명사의 계속적 용법</a:t>
            </a:r>
            <a:endParaRPr lang="en-US" altLang="ko-Kore-KR" sz="540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712187"/>
            <a:ext cx="38912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Common English1 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lang="ko-KR" altLang="en-US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오선영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3746" y="2702110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982334" y="2702110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2533746" y="2685690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2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34E2DE-A1A2-8A37-0342-A76BF5530C76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</p:spTree>
    <p:extLst>
      <p:ext uri="{BB962C8B-B14F-4D97-AF65-F5344CB8AC3E}">
        <p14:creationId xmlns:p14="http://schemas.microsoft.com/office/powerpoint/2010/main" val="157657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93585"/>
            <a:ext cx="9631580" cy="3841052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관계대명사 앞에 콤마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 , )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를 붙인 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선행사에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대한 추가적인 정보를 나타내는 것을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관계대명사의 계속적 용법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이라고 한다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「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</a:t>
            </a:r>
            <a:r>
              <a:rPr lang="en-US" altLang="ko-KR" sz="3600" spc="-150" dirty="0">
                <a:solidFill>
                  <a:srgbClr val="E4007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(and, but, for)</a:t>
            </a:r>
            <a:r>
              <a:rPr lang="en-US" altLang="ko-KR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+</a:t>
            </a:r>
            <a:r>
              <a:rPr lang="ko-KR" altLang="en-US" sz="3000" spc="-150" dirty="0">
                <a:solidFill>
                  <a:srgbClr val="E4007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대명사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」 의 의미를 나타내며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en-US" altLang="ko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which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앞에 나온 구나 절을 대신할 수도 있다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</a:p>
          <a:p>
            <a:pPr>
              <a:lnSpc>
                <a:spcPct val="130000"/>
              </a:lnSpc>
            </a:pP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관계대명사 </a:t>
            </a:r>
            <a:r>
              <a:rPr lang="en-US" altLang="ko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that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은 계속적 용법으로 사용할 수 없으며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계속적 용법으로 쓰인 관계대명사는 생략할 수 없다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584775"/>
            <a:chOff x="1270480" y="602944"/>
            <a:chExt cx="7360975" cy="58477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관계대명사의 계속적 용법</a:t>
              </a:r>
              <a:endParaRPr lang="ko-Kore-KR" altLang="en-US" sz="32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2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796" y="2007025"/>
            <a:ext cx="101600" cy="10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57133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 have a friend named Sam,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who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lives nearby.</a:t>
            </a:r>
            <a:endParaRPr lang="en-US" altLang="ko-Kore-KR" sz="3200" spc="-15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1870349"/>
            <a:ext cx="101600" cy="10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081A23-54D7-1F88-D529-2B67353BA6B6}"/>
              </a:ext>
            </a:extLst>
          </p:cNvPr>
          <p:cNvSpPr txBox="1"/>
          <p:nvPr/>
        </p:nvSpPr>
        <p:spPr>
          <a:xfrm>
            <a:off x="1509935" y="305421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He let me borrow his camera,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which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is nicer than mine.</a:t>
            </a:r>
            <a:endParaRPr lang="en-US" altLang="ko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44AB2B-4333-25BD-51EE-B80EA838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3353229"/>
            <a:ext cx="101600" cy="101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4551606"/>
            <a:ext cx="9631580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Richard danced across the stage,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which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made everyone laugh.</a:t>
            </a:r>
            <a:endParaRPr lang="en-US" altLang="ko-Kore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D79C4B5-92B4-B555-D0DC-3EA42CEFE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4850622"/>
            <a:ext cx="101600" cy="10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49A24F-65B4-DB2D-91CA-71BBC810B0FD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6255BC6-AE42-6457-CEF0-9A125D1270E6}"/>
              </a:ext>
            </a:extLst>
          </p:cNvPr>
          <p:cNvGrpSpPr/>
          <p:nvPr/>
        </p:nvGrpSpPr>
        <p:grpSpPr>
          <a:xfrm>
            <a:off x="1255967" y="673784"/>
            <a:ext cx="1264975" cy="482600"/>
            <a:chOff x="2983165" y="891498"/>
            <a:chExt cx="1264975" cy="4826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6A546E6-9915-7293-C7E9-3F34790C9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3166" y="891498"/>
              <a:ext cx="965200" cy="482600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83C84C7-848A-6F25-B24D-39E16BC0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282940" y="891498"/>
              <a:ext cx="965200" cy="4826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4C7781F-B76E-3263-6958-2E7E68AF3419}"/>
                </a:ext>
              </a:extLst>
            </p:cNvPr>
            <p:cNvSpPr txBox="1"/>
            <p:nvPr/>
          </p:nvSpPr>
          <p:spPr>
            <a:xfrm>
              <a:off x="2983165" y="894271"/>
              <a:ext cx="1264975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예문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8868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208324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 saw my classmate, (who / which) was walking down the street.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669216" cy="522050"/>
            <a:chOff x="1262013" y="870287"/>
            <a:chExt cx="766921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문장의 괄호 안에서 알맞은 것을 고르시오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 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366586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Mark and Lisa ran to the store, (who / which) was closed.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E18CE64A-D352-6802-96E9-6DEE8D9EE1B1}"/>
              </a:ext>
            </a:extLst>
          </p:cNvPr>
          <p:cNvSpPr/>
          <p:nvPr/>
        </p:nvSpPr>
        <p:spPr>
          <a:xfrm>
            <a:off x="5224388" y="1723001"/>
            <a:ext cx="930227" cy="613078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E18CE64A-D352-6802-96E9-6DEE8D9EE1B1}"/>
              </a:ext>
            </a:extLst>
          </p:cNvPr>
          <p:cNvSpPr/>
          <p:nvPr/>
        </p:nvSpPr>
        <p:spPr>
          <a:xfrm>
            <a:off x="8036170" y="3950992"/>
            <a:ext cx="1213336" cy="613078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This book, (that / which) I just bought, cost $10.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669216" cy="522050"/>
            <a:chOff x="1262013" y="870287"/>
            <a:chExt cx="766921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문장의 괄호 안에서 알맞은 것을 고르시오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 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You didn’t call him last night, (who / which) made him very disappointed.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  <a:endParaRPr lang="en-US" altLang="ko-Kore-KR" sz="2400" b="1" dirty="0">
              <a:solidFill>
                <a:srgbClr val="ACD5B3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E18CE64A-D352-6802-96E9-6DEE8D9EE1B1}"/>
              </a:ext>
            </a:extLst>
          </p:cNvPr>
          <p:cNvSpPr/>
          <p:nvPr/>
        </p:nvSpPr>
        <p:spPr>
          <a:xfrm>
            <a:off x="4580794" y="1757055"/>
            <a:ext cx="1213336" cy="613078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E18CE64A-D352-6802-96E9-6DEE8D9EE1B1}"/>
              </a:ext>
            </a:extLst>
          </p:cNvPr>
          <p:cNvSpPr/>
          <p:nvPr/>
        </p:nvSpPr>
        <p:spPr>
          <a:xfrm>
            <a:off x="7700309" y="3969828"/>
            <a:ext cx="1213336" cy="613078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575</TotalTime>
  <Words>213</Words>
  <Application>Microsoft Office PowerPoint</Application>
  <PresentationFormat>와이드스크린</PresentationFormat>
  <Paragraphs>29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이지혜B</cp:lastModifiedBy>
  <cp:revision>33</cp:revision>
  <dcterms:created xsi:type="dcterms:W3CDTF">2024-07-02T00:56:12Z</dcterms:created>
  <dcterms:modified xsi:type="dcterms:W3CDTF">2024-10-28T05:42:26Z</dcterms:modified>
</cp:coreProperties>
</file>